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5ad8a7482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5ad8a7482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5ad8a7482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5ad8a7482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55ad8a7482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55ad8a7482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5ad8a7482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55ad8a7482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5ad8a7482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5ad8a7482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62cd48cb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62cd48cb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5ad8a7482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55ad8a7482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562cd48c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562cd48c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youtube.com/watch?v=yIeYGyV5NoQ&amp;t=29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Pittsburghese 101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Prakit Mohal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6/30/2023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Pittsburghese is the term used for the words and pronunciation used in Pittsburgh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Many of the words used uniquely in Pittsburgh came from the Scots-Irish in the 1800’s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While many terms are used ironically it isn’t uncommon to hear people speak </a:t>
            </a:r>
            <a:r>
              <a:rPr lang="en"/>
              <a:t>Pittsburghese naturally depending on where you go and who you interact with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Fun Fact: The Community College of Allegheny County has a course called “How to Lose Your Pittsburgh Accent”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Yinz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Arguably the most well known word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Comes from “you ones” from Ulster in Ireland and is used for a group of people, similar to y’all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Example: Where are yinz headed tonight?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word “Yinzer” is used to describe someone from Pittsburgh, generally doing something stereotypically Pittsburgh (like wearing a Steelers jersey to church)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Can be used </a:t>
            </a:r>
            <a:r>
              <a:rPr lang="en"/>
              <a:t>derogatorily</a:t>
            </a:r>
            <a:r>
              <a:rPr lang="en"/>
              <a:t> or </a:t>
            </a:r>
            <a:r>
              <a:rPr lang="en"/>
              <a:t>affectionately</a:t>
            </a:r>
            <a:r>
              <a:rPr lang="en"/>
              <a:t> depending on the context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Example: My buddy is such a Yinzer he got us a 24 pack of Iron City for the party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Iron City is the local beer and it would be pronounced  “Arn City”, we’ll get to that later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Words and Expressions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Gumband - Rubber band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Slippy - Slippery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Nebby - Nosy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Redd Up - Clean 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Dippy Eggs - Eggs over easy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Kennywood’s Open - your fly is down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Kennywood is the name of the local amusement park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Jaggerbush - thorn bush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Jagoff - An </a:t>
            </a:r>
            <a:r>
              <a:rPr lang="en"/>
              <a:t>irritating</a:t>
            </a:r>
            <a:r>
              <a:rPr lang="en"/>
              <a:t> person, a jerk (used as a mild insult)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Example: That jagoff just cut me off!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Grammar Peculiarities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N’at - And so 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Example: Yinz ready to eat n’at?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Dropping the Infinitive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words “to be” do not exist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My wife and I started dropping it because everyone we talked to at work did the same!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</a:t>
            </a:r>
            <a:r>
              <a:rPr lang="en"/>
              <a:t>: Oh yea that bug needs fixed before we go live (instead of needs to be fixed or needs fixing)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Pronunciation</a:t>
            </a:r>
            <a:endParaRPr/>
          </a:p>
        </p:txBody>
      </p:sp>
      <p:sp>
        <p:nvSpPr>
          <p:cNvPr id="165" name="Google Shape;16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Steelers -&gt; Stillers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Wash -&gt; Worsh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Iron -&gt; Arn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Downtown -&gt; Dahntahn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Pittsburgh -&gt; Picksburgh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Did you eat yet? -&gt; Jeet yet?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Giant Eagle -&gt; Gyn Iggle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If you try to guess how to pronounce French place names, good luck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Versailles: Ver Sails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Dubois: Du Boys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Duquesne: Du Quane (somehow this one didn’t get corrupted)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Accents in the real world</a:t>
            </a:r>
            <a:endParaRPr/>
          </a:p>
        </p:txBody>
      </p:sp>
      <p:sp>
        <p:nvSpPr>
          <p:cNvPr id="171" name="Google Shape;17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https://www.youtube.com/watch?v=yIeYGyV5NoQ&amp;t=29s</a:t>
            </a:r>
            <a:r>
              <a:rPr lang="en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Barry would be accurately affectionately described as a Yinzer because of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accent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Wearing a Steelers beanie with a Pens jacket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insistence that Pittsburgh is the best city despite his current circumstances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Cookie Tables</a:t>
            </a:r>
            <a:endParaRPr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Every wedding MUST have a cookie 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Generally baked by family members and frozen in advance for the big day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Most people estimate 6-8 cookies per guest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Yes, the venues allow you to bring in outside food if it’s for the cookie table</a:t>
            </a:r>
            <a:endParaRPr/>
          </a:p>
        </p:txBody>
      </p:sp>
      <p:pic>
        <p:nvPicPr>
          <p:cNvPr id="178" name="Google Shape;178;p20"/>
          <p:cNvPicPr preferRelativeResize="0"/>
          <p:nvPr/>
        </p:nvPicPr>
        <p:blipFill rotWithShape="1">
          <a:blip r:embed="rId3">
            <a:alphaModFix/>
          </a:blip>
          <a:srcRect b="17422" l="0" r="3250" t="27074"/>
          <a:stretch/>
        </p:blipFill>
        <p:spPr>
          <a:xfrm>
            <a:off x="1968900" y="2671000"/>
            <a:ext cx="5206200" cy="223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84" name="Google Shape;184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